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318" r:id="rId2"/>
    <p:sldId id="11571" r:id="rId3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0073782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621611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371061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3565141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312032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40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2554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9720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LgKivhcTy9w" TargetMode="External"/><Relationship Id="rId2" Type="http://schemas.openxmlformats.org/officeDocument/2006/relationships/hyperlink" Target="https://classroom.google.com/u/0/share?url=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4160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(يظهر معرفة ومهارة في تصنيع  المنِتجات اليدوية 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495712" y="572005"/>
            <a:ext cx="17283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الخامس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2" name="Rectangle 4">
            <a:hlinkClick r:id="rId2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4B6D13-1396-00A5-9E66-DAA3CDDDD0AA}"/>
              </a:ext>
            </a:extLst>
          </p:cNvPr>
          <p:cNvSpPr/>
          <p:nvPr/>
        </p:nvSpPr>
        <p:spPr>
          <a:xfrm>
            <a:off x="2079353" y="2719511"/>
            <a:ext cx="290656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فيديو تشكيل مادة الصلصال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5033809-0409-3F38-AD72-D72EEA0475A7}"/>
              </a:ext>
            </a:extLst>
          </p:cNvPr>
          <p:cNvSpPr/>
          <p:nvPr/>
        </p:nvSpPr>
        <p:spPr>
          <a:xfrm>
            <a:off x="5030725" y="2794677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3464999-96D8-4FD7-B541-C3F16E79562C}"/>
              </a:ext>
            </a:extLst>
          </p:cNvPr>
          <p:cNvSpPr txBox="1"/>
          <p:nvPr/>
        </p:nvSpPr>
        <p:spPr>
          <a:xfrm>
            <a:off x="6095999" y="2758330"/>
            <a:ext cx="3839527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https://youtu.be/LgKivhcTy9w</a:t>
            </a:r>
            <a:endParaRPr lang="ar-A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06648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Times New Roman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5</cp:revision>
  <dcterms:created xsi:type="dcterms:W3CDTF">2023-06-15T04:20:25Z</dcterms:created>
  <dcterms:modified xsi:type="dcterms:W3CDTF">2024-03-28T06:57:38Z</dcterms:modified>
</cp:coreProperties>
</file>